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58" r:id="rId4"/>
    <p:sldId id="260" r:id="rId5"/>
    <p:sldId id="275" r:id="rId6"/>
    <p:sldId id="272" r:id="rId7"/>
    <p:sldId id="27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DE4FB"/>
    <a:srgbClr val="90F6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13/05/2020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5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A:\Anagramalud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14545" y="285729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6" y="5000637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</a:t>
            </a:r>
            <a:r>
              <a:rPr lang="es-ES" sz="18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3929090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smtClean="0">
                <a:latin typeface="Algerian" pitchFamily="82" charset="0"/>
              </a:rPr>
              <a:t>VII</a:t>
            </a:r>
            <a:endParaRPr lang="es-ES" b="1" dirty="0">
              <a:latin typeface="Algerian" pitchFamily="82" charset="0"/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ctr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VIVA LA PRIMAVERA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14282" y="1000108"/>
            <a:ext cx="50006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CÁCTUS DIVERTIDOS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000496" y="4429132"/>
            <a:ext cx="33281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ESTOS NO</a:t>
            </a:r>
          </a:p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PINCHAN!!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00496" y="1571612"/>
            <a:ext cx="508023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Sólo necesitas, pintura</a:t>
            </a:r>
          </a:p>
          <a:p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</a:t>
            </a:r>
            <a:r>
              <a:rPr lang="es-E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 manos, un folio y u</a:t>
            </a:r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na</a:t>
            </a:r>
          </a:p>
          <a:p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cartulina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" name="19 Imagen" descr="C:\Users\MªPilar\Desktop\IMG_20200512_180230.jpg"/>
          <p:cNvPicPr/>
          <p:nvPr/>
        </p:nvPicPr>
        <p:blipFill>
          <a:blip r:embed="rId2" cstate="print"/>
          <a:srcRect t="27256" b="9085"/>
          <a:stretch>
            <a:fillRect/>
          </a:stretch>
        </p:blipFill>
        <p:spPr bwMode="auto">
          <a:xfrm>
            <a:off x="357158" y="1785926"/>
            <a:ext cx="12731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20 Imagen" descr="C:\Users\MªPilar\Desktop\IMG_20200512_180306.jpg"/>
          <p:cNvPicPr/>
          <p:nvPr/>
        </p:nvPicPr>
        <p:blipFill>
          <a:blip r:embed="rId3" cstate="print"/>
          <a:srcRect t="29073" b="9085"/>
          <a:stretch>
            <a:fillRect/>
          </a:stretch>
        </p:blipFill>
        <p:spPr bwMode="auto">
          <a:xfrm>
            <a:off x="2500298" y="1714488"/>
            <a:ext cx="12922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21 Imagen" descr="C:\Users\MªPilar\Desktop\IMG_20200512_181105.jpg"/>
          <p:cNvPicPr/>
          <p:nvPr/>
        </p:nvPicPr>
        <p:blipFill>
          <a:blip r:embed="rId4" cstate="print"/>
          <a:srcRect t="13628" b="9085"/>
          <a:stretch>
            <a:fillRect/>
          </a:stretch>
        </p:blipFill>
        <p:spPr bwMode="auto">
          <a:xfrm>
            <a:off x="428596" y="4572008"/>
            <a:ext cx="9271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22 Imagen" descr="C:\Users\MªPilar\Desktop\IMG_20200512_182148.jpg"/>
          <p:cNvPicPr/>
          <p:nvPr/>
        </p:nvPicPr>
        <p:blipFill>
          <a:blip r:embed="rId5" cstate="print"/>
          <a:srcRect t="18171" b="13628"/>
          <a:stretch>
            <a:fillRect/>
          </a:stretch>
        </p:blipFill>
        <p:spPr bwMode="auto">
          <a:xfrm>
            <a:off x="2643174" y="4572008"/>
            <a:ext cx="9715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23 Imagen" descr="C:\Users\MªPilar\Desktop\IMG_20200512_195855.jpg"/>
          <p:cNvPicPr/>
          <p:nvPr/>
        </p:nvPicPr>
        <p:blipFill>
          <a:blip r:embed="rId6" cstate="print"/>
          <a:srcRect t="13628" b="18171"/>
          <a:stretch>
            <a:fillRect/>
          </a:stretch>
        </p:blipFill>
        <p:spPr bwMode="auto">
          <a:xfrm>
            <a:off x="7143768" y="2857496"/>
            <a:ext cx="178591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24 Rectángulo"/>
          <p:cNvSpPr/>
          <p:nvPr/>
        </p:nvSpPr>
        <p:spPr>
          <a:xfrm>
            <a:off x="1214414" y="292893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1285852" y="5357826"/>
            <a:ext cx="5357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428992" y="535782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3571868" y="307181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2571736" y="285728"/>
            <a:ext cx="4286280" cy="71438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SUUUPER HÉÉÉÉROES!!!</a:t>
            </a:r>
            <a:endParaRPr lang="es-ES" dirty="0"/>
          </a:p>
        </p:txBody>
      </p:sp>
      <p:pic>
        <p:nvPicPr>
          <p:cNvPr id="9" name="8 Imagen" descr=" "/>
          <p:cNvPicPr/>
          <p:nvPr/>
        </p:nvPicPr>
        <p:blipFill>
          <a:blip r:embed="rId2"/>
          <a:srcRect t="24125" b="16753"/>
          <a:stretch>
            <a:fillRect/>
          </a:stretch>
        </p:blipFill>
        <p:spPr bwMode="auto">
          <a:xfrm>
            <a:off x="2571736" y="4781550"/>
            <a:ext cx="43053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00034" y="928670"/>
            <a:ext cx="69557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Necesitas un rollo d</a:t>
            </a:r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 cartón, </a:t>
            </a:r>
          </a:p>
          <a:p>
            <a:r>
              <a:rPr lang="es-ES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rotus</a:t>
            </a:r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,  folios d</a:t>
            </a:r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 colores y</a:t>
            </a:r>
          </a:p>
          <a:p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pegamento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4 Imagen" descr="C:\Users\MªPilar\Desktop\IMG_20200512_182452.jpg"/>
          <p:cNvPicPr/>
          <p:nvPr/>
        </p:nvPicPr>
        <p:blipFill>
          <a:blip r:embed="rId3" cstate="print"/>
          <a:srcRect t="36342" b="13628"/>
          <a:stretch>
            <a:fillRect/>
          </a:stretch>
        </p:blipFill>
        <p:spPr bwMode="auto">
          <a:xfrm>
            <a:off x="214282" y="3429000"/>
            <a:ext cx="1323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C:\Users\MªPilar\Desktop\IMG_20200512_182711.jpg"/>
          <p:cNvPicPr/>
          <p:nvPr/>
        </p:nvPicPr>
        <p:blipFill>
          <a:blip r:embed="rId4" cstate="print"/>
          <a:srcRect l="18171" t="31799"/>
          <a:stretch>
            <a:fillRect/>
          </a:stretch>
        </p:blipFill>
        <p:spPr bwMode="auto">
          <a:xfrm>
            <a:off x="2500298" y="2928934"/>
            <a:ext cx="13573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:\Users\MªPilar\Desktop\IMG_20200512_183029.jpg"/>
          <p:cNvPicPr/>
          <p:nvPr/>
        </p:nvPicPr>
        <p:blipFill>
          <a:blip r:embed="rId5" cstate="print"/>
          <a:srcRect t="18171" b="9085"/>
          <a:stretch>
            <a:fillRect/>
          </a:stretch>
        </p:blipFill>
        <p:spPr bwMode="auto">
          <a:xfrm flipH="1">
            <a:off x="4643438" y="2714620"/>
            <a:ext cx="164307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C:\Users\MªPilar\Desktop\IMG_20200512_183353.jpg"/>
          <p:cNvPicPr/>
          <p:nvPr/>
        </p:nvPicPr>
        <p:blipFill>
          <a:blip r:embed="rId6" cstate="print"/>
          <a:srcRect l="9085" t="22714" r="9085"/>
          <a:stretch>
            <a:fillRect/>
          </a:stretch>
        </p:blipFill>
        <p:spPr bwMode="auto">
          <a:xfrm>
            <a:off x="7143768" y="2285992"/>
            <a:ext cx="150019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Rectángulo"/>
          <p:cNvSpPr/>
          <p:nvPr/>
        </p:nvSpPr>
        <p:spPr>
          <a:xfrm>
            <a:off x="1643042" y="314324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857620" y="257174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215074" y="221455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429652" y="150017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0"/>
            <a:ext cx="7258072" cy="439718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latin typeface="Arial" pitchFamily="34" charset="0"/>
                <a:cs typeface="Arial" pitchFamily="34" charset="0"/>
              </a:rPr>
              <a:t>JUGAMOS TODOS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85720" y="785794"/>
            <a:ext cx="8429684" cy="58169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Yo sé más!</a:t>
            </a:r>
          </a:p>
          <a:p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Este juego es muy divertido, consiste en dar más respuestas que los demás.</a:t>
            </a:r>
          </a:p>
          <a:p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Escribe esto en unas tarjetas: nombre de chicos, chicas, ríos, zapatos, ciudades de España… </a:t>
            </a:r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lo que quieras</a:t>
            </a:r>
          </a:p>
          <a:p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Se levanta una tarjeta, </a:t>
            </a:r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“NOMBRE DE CHICAS</a:t>
            </a:r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” y de uno en uno vamos diciendo: Inés, Helena..</a:t>
            </a:r>
          </a:p>
          <a:p>
            <a:endParaRPr lang="es-ES" sz="2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Si te toca y </a:t>
            </a:r>
            <a:r>
              <a:rPr lang="es-ES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tardas </a:t>
            </a:r>
            <a:r>
              <a:rPr lang="es-ES" sz="24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MÁS </a:t>
            </a:r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DE 2 SEGUNDOS </a:t>
            </a:r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en contestar, eliminado de la ronda, esta </a:t>
            </a:r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sigue hasta que ya nadie…sabe más.</a:t>
            </a:r>
          </a:p>
          <a:p>
            <a:endParaRPr lang="es-ES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En un folio, hacer rayitas por cada acierto, o contarlos, así sabremos… </a:t>
            </a:r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QUIEN SABE MÁS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MEMORY HELADO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14282" y="785794"/>
            <a:ext cx="479009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1.Recortais 20 piezas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TIENEN QUE SER PARES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157011" y="1643050"/>
            <a:ext cx="381226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2. Decoráis los polos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de dos en dos.</a:t>
            </a:r>
          </a:p>
          <a:p>
            <a:pPr algn="ctr"/>
            <a:r>
              <a:rPr lang="es-ES" sz="28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IDÉNTICOS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500298" y="3929066"/>
            <a:ext cx="40142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3. </a:t>
            </a:r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YA LO TENEMOS!!</a:t>
            </a:r>
            <a:endParaRPr lang="es-ES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9" name="8 Imagen" descr="C:\Users\MªPilar\Desktop\IMG_20200512_185214.jpg"/>
          <p:cNvPicPr/>
          <p:nvPr/>
        </p:nvPicPr>
        <p:blipFill>
          <a:blip r:embed="rId2" cstate="print"/>
          <a:srcRect t="18171" b="9085"/>
          <a:stretch>
            <a:fillRect/>
          </a:stretch>
        </p:blipFill>
        <p:spPr bwMode="auto">
          <a:xfrm>
            <a:off x="857224" y="1928802"/>
            <a:ext cx="12477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C:\Users\MªPilar\Desktop\IMG_20200512_190030.jpg"/>
          <p:cNvPicPr/>
          <p:nvPr/>
        </p:nvPicPr>
        <p:blipFill>
          <a:blip r:embed="rId3" cstate="print"/>
          <a:srcRect t="27256" b="9085"/>
          <a:stretch>
            <a:fillRect/>
          </a:stretch>
        </p:blipFill>
        <p:spPr bwMode="auto">
          <a:xfrm>
            <a:off x="3000364" y="1857364"/>
            <a:ext cx="16002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C:\Users\MªPilar\Desktop\IMG_20200512_191220.jpg"/>
          <p:cNvPicPr/>
          <p:nvPr/>
        </p:nvPicPr>
        <p:blipFill>
          <a:blip r:embed="rId4" cstate="print"/>
          <a:srcRect l="13628" r="9085"/>
          <a:stretch>
            <a:fillRect/>
          </a:stretch>
        </p:blipFill>
        <p:spPr bwMode="auto">
          <a:xfrm>
            <a:off x="1428728" y="4572008"/>
            <a:ext cx="271464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C:\Users\MªPilar\Desktop\IMG_20200512_191244.jpg"/>
          <p:cNvPicPr/>
          <p:nvPr/>
        </p:nvPicPr>
        <p:blipFill>
          <a:blip r:embed="rId5" cstate="print"/>
          <a:srcRect l="13628"/>
          <a:stretch>
            <a:fillRect/>
          </a:stretch>
        </p:blipFill>
        <p:spPr bwMode="auto">
          <a:xfrm>
            <a:off x="6357950" y="4429132"/>
            <a:ext cx="257173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Rectángulo"/>
          <p:cNvSpPr/>
          <p:nvPr/>
        </p:nvSpPr>
        <p:spPr>
          <a:xfrm>
            <a:off x="285720" y="5000636"/>
            <a:ext cx="1109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000628" y="4929198"/>
            <a:ext cx="1109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SÍ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85852" y="3071810"/>
            <a:ext cx="68580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</a:t>
            </a:r>
          </a:p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CHIC@S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191</Words>
  <Application>Microsoft Office PowerPoint</Application>
  <PresentationFormat>Presentación en pantalla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PEQUEÑOS JUEGOS GRANDES MOMENTOS VII</vt:lpstr>
      <vt:lpstr>Diapositiva 3</vt:lpstr>
      <vt:lpstr>Diapositiva 4</vt:lpstr>
      <vt:lpstr>JUGAMOS TODOS</vt:lpstr>
      <vt:lpstr>MEMORY HELADO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59</cp:revision>
  <dcterms:created xsi:type="dcterms:W3CDTF">2020-03-24T19:54:42Z</dcterms:created>
  <dcterms:modified xsi:type="dcterms:W3CDTF">2020-05-13T15:19:42Z</dcterms:modified>
</cp:coreProperties>
</file>